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A2EA-9FDB-423C-9C24-FC4E9D6D7953}" type="datetimeFigureOut">
              <a:rPr lang="nl-NL" smtClean="0"/>
              <a:pPr/>
              <a:t>1-3-2013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ADF5-C22E-49B1-AF7A-A555F1A6685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A2EA-9FDB-423C-9C24-FC4E9D6D7953}" type="datetimeFigureOut">
              <a:rPr lang="nl-NL" smtClean="0"/>
              <a:pPr/>
              <a:t>1-3-2013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ADF5-C22E-49B1-AF7A-A555F1A6685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A2EA-9FDB-423C-9C24-FC4E9D6D7953}" type="datetimeFigureOut">
              <a:rPr lang="nl-NL" smtClean="0"/>
              <a:pPr/>
              <a:t>1-3-2013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ADF5-C22E-49B1-AF7A-A555F1A6685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A2EA-9FDB-423C-9C24-FC4E9D6D7953}" type="datetimeFigureOut">
              <a:rPr lang="nl-NL" smtClean="0"/>
              <a:pPr/>
              <a:t>1-3-2013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ADF5-C22E-49B1-AF7A-A555F1A6685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A2EA-9FDB-423C-9C24-FC4E9D6D7953}" type="datetimeFigureOut">
              <a:rPr lang="nl-NL" smtClean="0"/>
              <a:pPr/>
              <a:t>1-3-2013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ADF5-C22E-49B1-AF7A-A555F1A6685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A2EA-9FDB-423C-9C24-FC4E9D6D7953}" type="datetimeFigureOut">
              <a:rPr lang="nl-NL" smtClean="0"/>
              <a:pPr/>
              <a:t>1-3-2013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ADF5-C22E-49B1-AF7A-A555F1A6685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A2EA-9FDB-423C-9C24-FC4E9D6D7953}" type="datetimeFigureOut">
              <a:rPr lang="nl-NL" smtClean="0"/>
              <a:pPr/>
              <a:t>1-3-2013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ADF5-C22E-49B1-AF7A-A555F1A6685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A2EA-9FDB-423C-9C24-FC4E9D6D7953}" type="datetimeFigureOut">
              <a:rPr lang="nl-NL" smtClean="0"/>
              <a:pPr/>
              <a:t>1-3-2013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ADF5-C22E-49B1-AF7A-A555F1A6685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A2EA-9FDB-423C-9C24-FC4E9D6D7953}" type="datetimeFigureOut">
              <a:rPr lang="nl-NL" smtClean="0"/>
              <a:pPr/>
              <a:t>1-3-2013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ADF5-C22E-49B1-AF7A-A555F1A6685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A2EA-9FDB-423C-9C24-FC4E9D6D7953}" type="datetimeFigureOut">
              <a:rPr lang="nl-NL" smtClean="0"/>
              <a:pPr/>
              <a:t>1-3-2013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ADF5-C22E-49B1-AF7A-A555F1A6685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2A2EA-9FDB-423C-9C24-FC4E9D6D7953}" type="datetimeFigureOut">
              <a:rPr lang="nl-NL" smtClean="0"/>
              <a:pPr/>
              <a:t>1-3-2013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8ADF5-C22E-49B1-AF7A-A555F1A6685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2A2EA-9FDB-423C-9C24-FC4E9D6D7953}" type="datetimeFigureOut">
              <a:rPr lang="nl-NL" smtClean="0"/>
              <a:pPr/>
              <a:t>1-3-2013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8ADF5-C22E-49B1-AF7A-A555F1A66850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 txBox="1">
            <a:spLocks/>
          </p:cNvSpPr>
          <p:nvPr/>
        </p:nvSpPr>
        <p:spPr>
          <a:xfrm>
            <a:off x="683568" y="476673"/>
            <a:ext cx="7772400" cy="792088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Connaître</a:t>
            </a:r>
            <a:r>
              <a:rPr kumimoji="0" lang="nl-NL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lang="nl-NL" sz="4400" b="1" dirty="0" smtClean="0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(= kennen)</a:t>
            </a:r>
            <a:endParaRPr kumimoji="0" lang="nl-NL" sz="4400" b="1" i="0" u="none" strike="noStrike" kern="1200" cap="none" spc="0" normalizeH="0" baseline="0" noProof="0" dirty="0">
              <a:ln>
                <a:noFill/>
              </a:ln>
              <a:solidFill>
                <a:schemeClr val="accent4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Ondertitel 4"/>
          <p:cNvSpPr txBox="1">
            <a:spLocks/>
          </p:cNvSpPr>
          <p:nvPr/>
        </p:nvSpPr>
        <p:spPr>
          <a:xfrm>
            <a:off x="683568" y="1484784"/>
            <a:ext cx="7992888" cy="475252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présent</a:t>
            </a:r>
            <a:endParaRPr lang="nl-NL" sz="3200" b="1" u="sng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ik ken			je </a:t>
            </a:r>
            <a:r>
              <a:rPr lang="nl-NL" sz="3200" b="1" dirty="0" err="1" smtClean="0">
                <a:solidFill>
                  <a:srgbClr val="FF0000"/>
                </a:solidFill>
              </a:rPr>
              <a:t>connais</a:t>
            </a:r>
            <a:endParaRPr lang="nl-NL" sz="3200" b="1" dirty="0">
              <a:solidFill>
                <a:srgbClr val="FF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jij kent			</a:t>
            </a:r>
            <a:r>
              <a:rPr kumimoji="0" lang="nl-N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connais</a:t>
            </a:r>
            <a:endParaRPr lang="nl-NL" sz="3200" b="1" dirty="0">
              <a:solidFill>
                <a:srgbClr val="FF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hij/zij/men kent		</a:t>
            </a:r>
            <a:r>
              <a:rPr kumimoji="0" lang="nl-N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nl-N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elle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nl-N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connaît</a:t>
            </a:r>
            <a:r>
              <a:rPr kumimoji="0" lang="nl-NL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nl-NL" sz="3200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lang="nl-NL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wij kennen			</a:t>
            </a:r>
            <a:r>
              <a:rPr kumimoji="0" lang="nl-N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nous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nl-NL" sz="3200" b="1" dirty="0" err="1" smtClean="0">
                <a:solidFill>
                  <a:srgbClr val="FF0000"/>
                </a:solidFill>
              </a:rPr>
              <a:t>connaissons</a:t>
            </a:r>
            <a:endParaRPr lang="nl-NL" sz="3200" b="1" dirty="0">
              <a:solidFill>
                <a:srgbClr val="FF0000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jullie kennen/u kent	</a:t>
            </a:r>
            <a:r>
              <a:rPr kumimoji="0" lang="nl-N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vous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connaissez</a:t>
            </a:r>
            <a:endParaRPr kumimoji="0" lang="nl-NL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zij kennen			</a:t>
            </a:r>
            <a:r>
              <a:rPr kumimoji="0" lang="nl-N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ils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nl-N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elles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nl-NL" sz="3200" b="1" noProof="0" dirty="0" err="1" smtClean="0">
                <a:solidFill>
                  <a:srgbClr val="FF0000"/>
                </a:solidFill>
              </a:rPr>
              <a:t>connaissent</a:t>
            </a:r>
            <a:endParaRPr kumimoji="0" lang="nl-NL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nl-NL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ndertitel 4"/>
          <p:cNvSpPr txBox="1">
            <a:spLocks/>
          </p:cNvSpPr>
          <p:nvPr/>
        </p:nvSpPr>
        <p:spPr>
          <a:xfrm>
            <a:off x="683568" y="476672"/>
            <a:ext cx="7992888" cy="5760640"/>
          </a:xfrm>
          <a:prstGeom prst="rect">
            <a:avLst/>
          </a:prstGeom>
        </p:spPr>
        <p:txBody>
          <a:bodyPr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passé </a:t>
            </a:r>
            <a:r>
              <a:rPr kumimoji="0" lang="nl-NL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composé</a:t>
            </a:r>
            <a:endParaRPr kumimoji="0" lang="nl-NL" sz="3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b="1" u="sng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ik heb gekend		</a:t>
            </a:r>
            <a:r>
              <a:rPr kumimoji="0" lang="nl-N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j’</a:t>
            </a:r>
            <a:r>
              <a:rPr kumimoji="0" lang="nl-N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ai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connu</a:t>
            </a:r>
            <a:endParaRPr lang="nl-NL" sz="3200" b="1" dirty="0">
              <a:solidFill>
                <a:srgbClr val="FF0000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r>
              <a:rPr lang="nl-NL" sz="3200" dirty="0"/>
              <a:t>jij hebt </a:t>
            </a:r>
            <a:r>
              <a:rPr lang="nl-NL" sz="3200" dirty="0" smtClean="0"/>
              <a:t>gekend 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nl-N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 </a:t>
            </a:r>
            <a:r>
              <a:rPr kumimoji="0" lang="nl-NL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connu</a:t>
            </a:r>
            <a:endParaRPr lang="nl-NL" sz="3200" b="1" dirty="0">
              <a:solidFill>
                <a:srgbClr val="FF0000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r>
              <a:rPr lang="nl-NL" sz="3200" dirty="0"/>
              <a:t>hij/zij/men </a:t>
            </a:r>
            <a:r>
              <a:rPr lang="nl-NL" sz="3200" dirty="0" smtClean="0"/>
              <a:t>heeft	</a:t>
            </a:r>
            <a:r>
              <a:rPr lang="nl-NL" sz="3200" dirty="0" err="1" smtClean="0"/>
              <a:t>il</a:t>
            </a:r>
            <a:r>
              <a:rPr lang="nl-NL" sz="3200" dirty="0" smtClean="0"/>
              <a:t>/</a:t>
            </a:r>
            <a:r>
              <a:rPr lang="nl-NL" sz="3200" dirty="0" err="1" smtClean="0"/>
              <a:t>elle</a:t>
            </a:r>
            <a:r>
              <a:rPr lang="nl-NL" sz="3200" dirty="0" smtClean="0"/>
              <a:t>/</a:t>
            </a:r>
            <a:r>
              <a:rPr lang="nl-NL" sz="3200" dirty="0" err="1" smtClean="0"/>
              <a:t>on</a:t>
            </a:r>
            <a:r>
              <a:rPr lang="nl-NL" sz="3200" dirty="0" smtClean="0"/>
              <a:t> </a:t>
            </a:r>
            <a:r>
              <a:rPr lang="nl-NL" sz="3200" dirty="0" smtClean="0">
                <a:solidFill>
                  <a:srgbClr val="FF0000"/>
                </a:solidFill>
              </a:rPr>
              <a:t>a </a:t>
            </a:r>
            <a:r>
              <a:rPr lang="nl-NL" sz="3200" b="1" dirty="0" err="1" smtClean="0">
                <a:solidFill>
                  <a:srgbClr val="FF0000"/>
                </a:solidFill>
              </a:rPr>
              <a:t>connu</a:t>
            </a:r>
            <a:r>
              <a:rPr lang="nl-NL" sz="3200" dirty="0">
                <a:solidFill>
                  <a:srgbClr val="FF0000"/>
                </a:solidFill>
              </a:rPr>
              <a:t>	</a:t>
            </a:r>
            <a:r>
              <a:rPr lang="nl-NL" sz="3200" dirty="0" smtClean="0"/>
              <a:t>	        gekend 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</a:p>
          <a:p>
            <a:pPr marL="342900" lvl="0" indent="-342900">
              <a:spcBef>
                <a:spcPct val="20000"/>
              </a:spcBef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wij hebben</a:t>
            </a:r>
            <a:r>
              <a:rPr kumimoji="0" lang="nl-NL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nl-NL" sz="3200" dirty="0" smtClean="0"/>
              <a:t>gekend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nl-N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nous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avons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nl-NL" sz="3200" b="1" dirty="0" err="1" smtClean="0">
                <a:solidFill>
                  <a:srgbClr val="FF0000"/>
                </a:solidFill>
              </a:rPr>
              <a:t>connu</a:t>
            </a:r>
            <a:endParaRPr lang="nl-NL" sz="3200" b="1" dirty="0">
              <a:solidFill>
                <a:srgbClr val="FF0000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jullie hebben</a:t>
            </a:r>
            <a:r>
              <a:rPr lang="nl-NL" sz="3200" dirty="0"/>
              <a:t>/		 </a:t>
            </a:r>
            <a:r>
              <a:rPr lang="nl-NL" sz="3200" dirty="0" err="1"/>
              <a:t>vous</a:t>
            </a:r>
            <a:r>
              <a:rPr lang="nl-NL" sz="3200" dirty="0"/>
              <a:t> </a:t>
            </a:r>
            <a:r>
              <a:rPr lang="nl-NL" sz="3200" dirty="0" err="1">
                <a:solidFill>
                  <a:srgbClr val="FF0000"/>
                </a:solidFill>
              </a:rPr>
              <a:t>avez</a:t>
            </a:r>
            <a:r>
              <a:rPr lang="nl-NL" sz="3200" dirty="0">
                <a:solidFill>
                  <a:srgbClr val="FF0000"/>
                </a:solidFill>
              </a:rPr>
              <a:t> </a:t>
            </a:r>
            <a:r>
              <a:rPr lang="nl-NL" sz="3200" b="1" dirty="0" err="1" smtClean="0">
                <a:solidFill>
                  <a:srgbClr val="FF0000"/>
                </a:solidFill>
              </a:rPr>
              <a:t>connu</a:t>
            </a:r>
            <a:r>
              <a:rPr lang="nl-NL" sz="3200" b="1" dirty="0" smtClean="0">
                <a:solidFill>
                  <a:srgbClr val="FF0000"/>
                </a:solidFill>
              </a:rPr>
              <a:t> 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u heeft</a:t>
            </a:r>
            <a:r>
              <a:rPr lang="nl-NL" sz="3200" dirty="0"/>
              <a:t> 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gekend		</a:t>
            </a:r>
          </a:p>
          <a:p>
            <a:pPr marL="342900" lvl="0" indent="-342900">
              <a:spcBef>
                <a:spcPct val="20000"/>
              </a:spcBef>
            </a:pPr>
            <a:r>
              <a:rPr lang="nl-NL" sz="3200" dirty="0" smtClean="0"/>
              <a:t>zij </a:t>
            </a:r>
            <a:r>
              <a:rPr lang="nl-NL" sz="3200" dirty="0"/>
              <a:t>hebben </a:t>
            </a:r>
            <a:r>
              <a:rPr lang="nl-NL" sz="3200" dirty="0" smtClean="0"/>
              <a:t>gekend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nl-N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ils</a:t>
            </a: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nl-NL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elles</a:t>
            </a:r>
            <a:r>
              <a:rPr kumimoji="0" lang="nl-NL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nl-NL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ont</a:t>
            </a:r>
            <a:r>
              <a:rPr kumimoji="0" lang="nl-NL" sz="32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nl-NL" sz="3200" b="1" dirty="0" err="1" smtClean="0">
                <a:solidFill>
                  <a:srgbClr val="FF0000"/>
                </a:solidFill>
              </a:rPr>
              <a:t>connu</a:t>
            </a:r>
            <a:endParaRPr kumimoji="0" lang="nl-NL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4"/>
          <p:cNvSpPr txBox="1">
            <a:spLocks/>
          </p:cNvSpPr>
          <p:nvPr/>
        </p:nvSpPr>
        <p:spPr>
          <a:xfrm>
            <a:off x="683568" y="476672"/>
            <a:ext cx="7992888" cy="576064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 dezelfde manier worden vervoegd: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nl-NL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1" i="0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reconnaître</a:t>
            </a:r>
            <a:r>
              <a:rPr kumimoji="0" lang="nl-NL" sz="32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herkennen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b="1" dirty="0" err="1" smtClean="0">
                <a:solidFill>
                  <a:srgbClr val="FF0000"/>
                </a:solidFill>
              </a:rPr>
              <a:t>apparaître</a:t>
            </a:r>
            <a:r>
              <a:rPr lang="nl-NL" sz="3200" dirty="0" smtClean="0"/>
              <a:t>			verschijnen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nl-NL" sz="3200" b="1" i="0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disparaître</a:t>
            </a:r>
            <a:r>
              <a:rPr kumimoji="0" lang="nl-NL" sz="3200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	</a:t>
            </a:r>
            <a:r>
              <a:rPr lang="nl-NL" sz="3200" dirty="0" smtClean="0"/>
              <a:t>verdwijnen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nl-NL" sz="320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dirty="0" smtClean="0"/>
              <a:t>Al deze werkwoorden hebben in de </a:t>
            </a:r>
            <a:r>
              <a:rPr lang="nl-NL" sz="3200" i="1" dirty="0" smtClean="0"/>
              <a:t>passé</a:t>
            </a:r>
            <a:endParaRPr lang="nl-NL" sz="3200" dirty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nl-NL" sz="3200" i="1" dirty="0" err="1" smtClean="0"/>
              <a:t>composé</a:t>
            </a:r>
            <a:r>
              <a:rPr lang="nl-NL" sz="3200" dirty="0" smtClean="0"/>
              <a:t> het hulpwerkwoord </a:t>
            </a:r>
            <a:r>
              <a:rPr lang="nl-NL" sz="3200" i="1" dirty="0" err="1" smtClean="0"/>
              <a:t>avoir</a:t>
            </a:r>
            <a:r>
              <a:rPr lang="nl-NL" sz="3200" dirty="0" smtClean="0"/>
              <a:t>.</a:t>
            </a:r>
            <a:endParaRPr kumimoji="0" lang="nl-NL" sz="320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19</Words>
  <Application>Microsoft Office PowerPoint</Application>
  <PresentationFormat>Diavoorstelling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Office-thema</vt:lpstr>
      <vt:lpstr>Dia 1</vt:lpstr>
      <vt:lpstr>Dia 2</vt:lpstr>
      <vt:lpstr>Dia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Marieke</dc:creator>
  <cp:lastModifiedBy>Marieke</cp:lastModifiedBy>
  <cp:revision>2</cp:revision>
  <dcterms:created xsi:type="dcterms:W3CDTF">2012-02-23T11:48:39Z</dcterms:created>
  <dcterms:modified xsi:type="dcterms:W3CDTF">2013-03-01T15:45:32Z</dcterms:modified>
</cp:coreProperties>
</file>